
<file path=[Content_Types].xml><?xml version="1.0" encoding="utf-8"?>
<Types xmlns="http://schemas.openxmlformats.org/package/2006/content-types">
  <Default Extension="bmp" ContentType="image/bmp"/>
  <Default Extension="gif" ContentType="image/gif"/>
  <Default Extension="jpeg" ContentType="image/jpg"/>
  <Default Extension="mov" ContentType="application/movie"/>
  <Default Extension="pdf" ContentType="application/pdf"/>
  <Default Extension="png" ContentType="image/png"/>
  <Default Extension="rels" ContentType="application/vnd.openxmlformats-package.relationships+xml"/>
  <Default Extension="tif" ContentType="image/tif"/>
  <Default Extension="vml" ContentType="application/vnd.openxmlformats-officedocument.vmlDrawing"/>
  <Default Extension="xlsx" ContentType="application/vnd.openxmlformats-officedocument.spreadsheetml.sheet"/>
  <Default Extension="xml" ContentType="application/xml"/>
  <Override PartName="/docProps/core.xml" ContentType="application/vnd.openxmlformats-package.core-propertie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commentAuthors.xml" ContentType="application/vnd.openxmlformats-officedocument.presentationml.commentAuthor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notesMasters/notesMaster1.xml" ContentType="application/vnd.openxmlformats-officedocument.presentationml.notesMaster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tableStyles.xml" ContentType="application/vnd.openxmlformats-officedocument.presentationml.tableStyles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1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ldMasterIdLst>
    <p:sldMasterId id="2147483648" r:id="rId5"/>
  </p:sldMasterIdLst>
  <p:notesMasterIdLst>
    <p:notesMasterId r:id="rId7"/>
  </p:notesMasterIdLst>
  <p:sldIdLst>
    <p:sldId id="256" r:id="rId8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  <p:sldId id="270" r:id="rId22"/>
  </p:sldIdLst>
  <p:sldSz cx="16256000" cy="9144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1pPr>
    <a:lvl2pPr marL="0" marR="0" indent="4572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2pPr>
    <a:lvl3pPr marL="0" marR="0" indent="9144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3pPr>
    <a:lvl4pPr marL="0" marR="0" indent="13716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4pPr>
    <a:lvl5pPr marL="0" marR="0" indent="18288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5pPr>
    <a:lvl6pPr marL="0" marR="0" indent="22860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6pPr>
    <a:lvl7pPr marL="0" marR="0" indent="27432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7pPr>
    <a:lvl8pPr marL="0" marR="0" indent="32004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8pPr>
    <a:lvl9pPr marL="0" marR="0" indent="36576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howPr loop="0"/>
</p:presentationPr>
</file>

<file path=ppt/tableStyles.xml><?xml version="1.0" encoding="utf-8"?>
<a:tblStyleLst xmlns:a="http://schemas.openxmlformats.org/drawingml/2006/main" xmlns:r="http://schemas.openxmlformats.org/officeDocument/2006/relationships" def="{5940675A-B579-460E-94D1-54222C63F5DA}">
  <a:tblStyle styleId="{4C3C2611-4C71-4FC5-86AE-919BDF0F9419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FD7E7"/>
          </a:solidFill>
        </a:fill>
      </a:tcStyle>
    </a:wholeTbl>
    <a:band2H>
      <a:tcTxStyle b="def" i="def"/>
      <a:tcStyle>
        <a:tcBdr/>
        <a:fill>
          <a:solidFill>
            <a:srgbClr val="E8ECF4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EE7D0"/>
          </a:solidFill>
        </a:fill>
      </a:tcStyle>
    </a:wholeTbl>
    <a:band2H>
      <a:tcTxStyle b="def" i="def"/>
      <a:tcStyle>
        <a:tcBdr/>
        <a:fill>
          <a:solidFill>
            <a:srgbClr val="EFF3E9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Row>
  </a:tblStyle>
  <a:tblStyle styleId="{EEE7283C-3CF3-47DC-8721-378D4A62B22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FCDCCE"/>
          </a:solidFill>
        </a:fill>
      </a:tcStyle>
    </a:wholeTbl>
    <a:band2H>
      <a:tcTxStyle b="def" i="def"/>
      <a:tcStyle>
        <a:tcBdr/>
        <a:fill>
          <a:solidFill>
            <a:srgbClr val="FDEEE8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CF821DB8-F4EB-4A41-A1BA-3FCAFE7338EE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TxStyle b="def" i="def"/>
      <a:tcStyle>
        <a:tcBdr/>
        <a:fill>
          <a:solidFill>
            <a:srgbClr val="FFFFFF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33BA23B1-9221-436E-865A-0063620EA4FD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CACA"/>
          </a:solidFill>
        </a:fill>
      </a:tcStyle>
    </a:wholeTbl>
    <a:band2H>
      <a:tcTxStyle b="def" i="def"/>
      <a:tcStyle>
        <a:tcBdr/>
        <a:fill>
          <a:solidFill>
            <a:srgbClr val="E6E6E6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Row>
  </a:tblStyle>
  <a:tblStyle styleId="{2708684C-4D16-4618-839F-0558EEFCDFE6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wholeTbl>
    <a:band2H>
      <a:tcTxStyle b="def" i="def"/>
      <a:tcStyle>
        <a:tcBdr/>
        <a:fill>
          <a:solidFill>
            <a:srgbClr val="FFFFFF"/>
          </a:solidFill>
        </a:fill>
      </a:tcStyle>
    </a:band2H>
    <a:firstCol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lastRow>
    <a:fir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Comments="1"/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1.xml"/><Relationship Id="rId13" Type="http://schemas.openxmlformats.org/officeDocument/2006/relationships/slide" Target="slides/slide6.xml"/><Relationship Id="rId18" Type="http://schemas.openxmlformats.org/officeDocument/2006/relationships/slide" Target="slides/slide11.xml"/><Relationship Id="rId3" Type="http://schemas.openxmlformats.org/officeDocument/2006/relationships/commentAuthors" Target="commentAuthors.xml"/><Relationship Id="rId21" Type="http://schemas.openxmlformats.org/officeDocument/2006/relationships/slide" Target="slides/slide14.xml"/><Relationship Id="rId7" Type="http://schemas.openxmlformats.org/officeDocument/2006/relationships/notesMaster" Target="notesMasters/notesMaster1.xml"/><Relationship Id="rId12" Type="http://schemas.openxmlformats.org/officeDocument/2006/relationships/slide" Target="slides/slide5.xml"/><Relationship Id="rId17" Type="http://schemas.openxmlformats.org/officeDocument/2006/relationships/slide" Target="slides/slide10.xml"/><Relationship Id="rId25" Type="http://schemas.openxmlformats.org/officeDocument/2006/relationships/customXml" Target="../customXml/item3.xml"/><Relationship Id="rId2" Type="http://schemas.openxmlformats.org/officeDocument/2006/relationships/viewProps" Target="viewProps.xml"/><Relationship Id="rId16" Type="http://schemas.openxmlformats.org/officeDocument/2006/relationships/slide" Target="slides/slide9.xml"/><Relationship Id="rId20" Type="http://schemas.openxmlformats.org/officeDocument/2006/relationships/slide" Target="slides/slide13.xml"/><Relationship Id="rId1" Type="http://schemas.openxmlformats.org/officeDocument/2006/relationships/presProps" Target="presProps.xml"/><Relationship Id="rId6" Type="http://schemas.openxmlformats.org/officeDocument/2006/relationships/theme" Target="theme/theme1.xml"/><Relationship Id="rId11" Type="http://schemas.openxmlformats.org/officeDocument/2006/relationships/slide" Target="slides/slide4.xml"/><Relationship Id="rId24" Type="http://schemas.openxmlformats.org/officeDocument/2006/relationships/customXml" Target="../customXml/item2.xml"/><Relationship Id="rId5" Type="http://schemas.openxmlformats.org/officeDocument/2006/relationships/slideMaster" Target="slideMasters/slideMaster1.xml"/><Relationship Id="rId15" Type="http://schemas.openxmlformats.org/officeDocument/2006/relationships/slide" Target="slides/slide8.xml"/><Relationship Id="rId23" Type="http://schemas.openxmlformats.org/officeDocument/2006/relationships/customXml" Target="../customXml/item1.xml"/><Relationship Id="rId10" Type="http://schemas.openxmlformats.org/officeDocument/2006/relationships/slide" Target="slides/slide3.xml"/><Relationship Id="rId19" Type="http://schemas.openxmlformats.org/officeDocument/2006/relationships/slide" Target="slides/slide12.xml"/><Relationship Id="rId4" Type="http://schemas.openxmlformats.org/officeDocument/2006/relationships/tableStyles" Target="tableStyles.xml"/><Relationship Id="rId9" Type="http://schemas.openxmlformats.org/officeDocument/2006/relationships/slide" Target="slides/slide2.xml"/><Relationship Id="rId14" Type="http://schemas.openxmlformats.org/officeDocument/2006/relationships/slide" Target="slides/slide7.xml"/><Relationship Id="rId22" Type="http://schemas.openxmlformats.org/officeDocument/2006/relationships/slide" Target="slides/slide15.xml"/></Relationships>
</file>

<file path=ppt/notesMasters/_rels/notesMaster1.xml.rels><?xml version="1.0" encoding="UTF-8"?>
<Relationships xmlns="http://schemas.openxmlformats.org/package/2006/relationships"><Relationship Id="rId1" Type="http://schemas.openxmlformats.org/officeDocument/2006/relationships/theme" Target="../theme/theme2.xml"/></Relationships>
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Shape 91"/>
          <p:cNvSpPr/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92" name="Shape 92"/>
          <p:cNvSpPr/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latinLnBrk="0">
      <a:defRPr sz="1200">
        <a:latin typeface="+mn-lt"/>
        <a:ea typeface="+mn-ea"/>
        <a:cs typeface="+mn-cs"/>
        <a:sym typeface="Calibri"/>
      </a:defRPr>
    </a:lvl1pPr>
    <a:lvl2pPr indent="228600" latinLnBrk="0">
      <a:defRPr sz="1200">
        <a:latin typeface="+mn-lt"/>
        <a:ea typeface="+mn-ea"/>
        <a:cs typeface="+mn-cs"/>
        <a:sym typeface="Calibri"/>
      </a:defRPr>
    </a:lvl2pPr>
    <a:lvl3pPr indent="457200" latinLnBrk="0">
      <a:defRPr sz="1200">
        <a:latin typeface="+mn-lt"/>
        <a:ea typeface="+mn-ea"/>
        <a:cs typeface="+mn-cs"/>
        <a:sym typeface="Calibri"/>
      </a:defRPr>
    </a:lvl3pPr>
    <a:lvl4pPr indent="685800" latinLnBrk="0">
      <a:defRPr sz="1200">
        <a:latin typeface="+mn-lt"/>
        <a:ea typeface="+mn-ea"/>
        <a:cs typeface="+mn-cs"/>
        <a:sym typeface="Calibri"/>
      </a:defRPr>
    </a:lvl4pPr>
    <a:lvl5pPr indent="914400" latinLnBrk="0">
      <a:defRPr sz="1200">
        <a:latin typeface="+mn-lt"/>
        <a:ea typeface="+mn-ea"/>
        <a:cs typeface="+mn-cs"/>
        <a:sym typeface="Calibri"/>
      </a:defRPr>
    </a:lvl5pPr>
    <a:lvl6pPr indent="1143000" latinLnBrk="0">
      <a:defRPr sz="1200">
        <a:latin typeface="+mn-lt"/>
        <a:ea typeface="+mn-ea"/>
        <a:cs typeface="+mn-cs"/>
        <a:sym typeface="Calibri"/>
      </a:defRPr>
    </a:lvl6pPr>
    <a:lvl7pPr indent="1371600" latinLnBrk="0">
      <a:defRPr sz="1200">
        <a:latin typeface="+mn-lt"/>
        <a:ea typeface="+mn-ea"/>
        <a:cs typeface="+mn-cs"/>
        <a:sym typeface="Calibri"/>
      </a:defRPr>
    </a:lvl7pPr>
    <a:lvl8pPr indent="1600200" latinLnBrk="0">
      <a:defRPr sz="1200">
        <a:latin typeface="+mn-lt"/>
        <a:ea typeface="+mn-ea"/>
        <a:cs typeface="+mn-cs"/>
        <a:sym typeface="Calibri"/>
      </a:defRPr>
    </a:lvl8pPr>
    <a:lvl9pPr indent="1828800" latinLnBrk="0">
      <a:defRPr sz="1200">
        <a:latin typeface="+mn-lt"/>
        <a:ea typeface="+mn-ea"/>
        <a:cs typeface="+mn-cs"/>
        <a:sym typeface="Calibri"/>
      </a:defRPr>
    </a:lvl9pPr>
  </p:notesStyle>
</p:notesMaster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itle" showMasterSp="1" showMasterPhAnim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Text"/>
          <p:cNvSpPr txBox="1"/>
          <p:nvPr>
            <p:ph type="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12" name="Body Level One…"/>
          <p:cNvSpPr txBox="1"/>
          <p:nvPr>
            <p:ph type="body" sz="quarter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SzTx/>
              <a:buFontTx/>
              <a:buNone/>
              <a:defRPr>
                <a:solidFill>
                  <a:srgbClr val="888888"/>
                </a:solidFill>
              </a:defRPr>
            </a:lvl1pPr>
            <a:lvl2pPr marL="0" indent="457200" algn="ctr">
              <a:buSzTx/>
              <a:buFontTx/>
              <a:buNone/>
              <a:defRPr>
                <a:solidFill>
                  <a:srgbClr val="888888"/>
                </a:solidFill>
              </a:defRPr>
            </a:lvl2pPr>
            <a:lvl3pPr marL="0" indent="914400" algn="ctr">
              <a:buSzTx/>
              <a:buFontTx/>
              <a:buNone/>
              <a:defRPr>
                <a:solidFill>
                  <a:srgbClr val="888888"/>
                </a:solidFill>
              </a:defRPr>
            </a:lvl3pPr>
            <a:lvl4pPr marL="0" indent="1371600" algn="ctr">
              <a:buSzTx/>
              <a:buFontTx/>
              <a:buNone/>
              <a:defRPr>
                <a:solidFill>
                  <a:srgbClr val="888888"/>
                </a:solidFill>
              </a:defRPr>
            </a:lvl4pPr>
            <a:lvl5pPr marL="0" indent="1828800" algn="ctr">
              <a:buSzTx/>
              <a:buFontTx/>
              <a:buNone/>
              <a:defRPr>
                <a:solidFill>
                  <a:srgbClr val="888888"/>
                </a:solidFill>
              </a:defRPr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3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itle Text"/>
          <p:cNvSpPr txBox="1"/>
          <p:nvPr>
            <p:ph type="title"/>
          </p:nvPr>
        </p:nvSpPr>
        <p:spPr>
          <a:xfrm>
            <a:off x="457200" y="274638"/>
            <a:ext cx="8229600" cy="1143001"/>
          </a:xfrm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21" name="Body Level One…"/>
          <p:cNvSpPr txBox="1"/>
          <p:nvPr>
            <p:ph type="body" sz="half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22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Title Text"/>
          <p:cNvSpPr txBox="1"/>
          <p:nvPr>
            <p:ph type="title"/>
          </p:nvPr>
        </p:nvSpPr>
        <p:spPr>
          <a:xfrm>
            <a:off x="722312" y="4406900"/>
            <a:ext cx="7772401" cy="1362075"/>
          </a:xfrm>
          <a:prstGeom prst="rect">
            <a:avLst/>
          </a:prstGeom>
        </p:spPr>
        <p:txBody>
          <a:bodyPr anchor="t"/>
          <a:lstStyle>
            <a:lvl1pPr algn="l">
              <a:defRPr b="1" cap="all" sz="4000"/>
            </a:lvl1pPr>
          </a:lstStyle>
          <a:p>
            <a:pPr/>
            <a:r>
              <a:t>Title Text</a:t>
            </a:r>
          </a:p>
        </p:txBody>
      </p:sp>
      <p:sp>
        <p:nvSpPr>
          <p:cNvPr id="30" name="Body Level One…"/>
          <p:cNvSpPr txBox="1"/>
          <p:nvPr>
            <p:ph type="body" sz="quarter" idx="1"/>
          </p:nvPr>
        </p:nvSpPr>
        <p:spPr>
          <a:xfrm>
            <a:off x="722312" y="2906713"/>
            <a:ext cx="7772401" cy="1500188"/>
          </a:xfrm>
          <a:prstGeom prst="rect">
            <a:avLst/>
          </a:prstGeom>
        </p:spPr>
        <p:txBody>
          <a:bodyPr anchor="b"/>
          <a:lstStyle>
            <a:lvl1pPr marL="0" indent="0">
              <a:spcBef>
                <a:spcPts val="400"/>
              </a:spcBef>
              <a:buSzTx/>
              <a:buFontTx/>
              <a:buNone/>
              <a:defRPr sz="2000">
                <a:solidFill>
                  <a:srgbClr val="888888"/>
                </a:solidFill>
              </a:defRPr>
            </a:lvl1pPr>
            <a:lvl2pPr marL="0" indent="457200">
              <a:spcBef>
                <a:spcPts val="400"/>
              </a:spcBef>
              <a:buSzTx/>
              <a:buFontTx/>
              <a:buNone/>
              <a:defRPr sz="2000">
                <a:solidFill>
                  <a:srgbClr val="888888"/>
                </a:solidFill>
              </a:defRPr>
            </a:lvl2pPr>
            <a:lvl3pPr marL="0" indent="914400">
              <a:spcBef>
                <a:spcPts val="400"/>
              </a:spcBef>
              <a:buSzTx/>
              <a:buFontTx/>
              <a:buNone/>
              <a:defRPr sz="2000">
                <a:solidFill>
                  <a:srgbClr val="888888"/>
                </a:solidFill>
              </a:defRPr>
            </a:lvl3pPr>
            <a:lvl4pPr marL="0" indent="1371600">
              <a:spcBef>
                <a:spcPts val="400"/>
              </a:spcBef>
              <a:buSzTx/>
              <a:buFontTx/>
              <a:buNone/>
              <a:defRPr sz="2000">
                <a:solidFill>
                  <a:srgbClr val="888888"/>
                </a:solidFill>
              </a:defRPr>
            </a:lvl4pPr>
            <a:lvl5pPr marL="0" indent="1828800">
              <a:spcBef>
                <a:spcPts val="400"/>
              </a:spcBef>
              <a:buSzTx/>
              <a:buFontTx/>
              <a:buNone/>
              <a:defRPr sz="2000">
                <a:solidFill>
                  <a:srgbClr val="888888"/>
                </a:solidFill>
              </a:defRPr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31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Title Text"/>
          <p:cNvSpPr txBox="1"/>
          <p:nvPr>
            <p:ph type="title"/>
          </p:nvPr>
        </p:nvSpPr>
        <p:spPr>
          <a:xfrm>
            <a:off x="457200" y="274638"/>
            <a:ext cx="8229600" cy="1143001"/>
          </a:xfrm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39" name="Body Level One…"/>
          <p:cNvSpPr txBox="1"/>
          <p:nvPr>
            <p:ph type="body" sz="quarter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spcBef>
                <a:spcPts val="600"/>
              </a:spcBef>
              <a:defRPr sz="2800"/>
            </a:lvl1pPr>
            <a:lvl2pPr marL="790575" indent="-333375">
              <a:spcBef>
                <a:spcPts val="600"/>
              </a:spcBef>
              <a:defRPr sz="2800"/>
            </a:lvl2pPr>
            <a:lvl3pPr marL="1234439" indent="-320039">
              <a:spcBef>
                <a:spcPts val="600"/>
              </a:spcBef>
              <a:defRPr sz="2800"/>
            </a:lvl3pPr>
            <a:lvl4pPr marL="1727200" indent="-355600">
              <a:spcBef>
                <a:spcPts val="600"/>
              </a:spcBef>
              <a:defRPr sz="2800"/>
            </a:lvl4pPr>
            <a:lvl5pPr marL="2184400" indent="-355600">
              <a:spcBef>
                <a:spcPts val="600"/>
              </a:spcBef>
              <a:defRPr sz="2800"/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0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Title Text"/>
          <p:cNvSpPr txBox="1"/>
          <p:nvPr>
            <p:ph type="title"/>
          </p:nvPr>
        </p:nvSpPr>
        <p:spPr>
          <a:xfrm>
            <a:off x="457200" y="274638"/>
            <a:ext cx="8229600" cy="1143001"/>
          </a:xfrm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48" name="Body Level One…"/>
          <p:cNvSpPr txBox="1"/>
          <p:nvPr>
            <p:ph type="body" sz="quarter" idx="1"/>
          </p:nvPr>
        </p:nvSpPr>
        <p:spPr>
          <a:xfrm>
            <a:off x="457200" y="1535112"/>
            <a:ext cx="4040188" cy="639763"/>
          </a:xfrm>
          <a:prstGeom prst="rect">
            <a:avLst/>
          </a:prstGeom>
        </p:spPr>
        <p:txBody>
          <a:bodyPr anchor="b"/>
          <a:lstStyle>
            <a:lvl1pPr marL="0" indent="0">
              <a:spcBef>
                <a:spcPts val="500"/>
              </a:spcBef>
              <a:buSzTx/>
              <a:buFontTx/>
              <a:buNone/>
              <a:defRPr b="1" sz="2400"/>
            </a:lvl1pPr>
            <a:lvl2pPr marL="0" indent="457200">
              <a:spcBef>
                <a:spcPts val="500"/>
              </a:spcBef>
              <a:buSzTx/>
              <a:buFontTx/>
              <a:buNone/>
              <a:defRPr b="1" sz="2400"/>
            </a:lvl2pPr>
            <a:lvl3pPr marL="0" indent="914400">
              <a:spcBef>
                <a:spcPts val="500"/>
              </a:spcBef>
              <a:buSzTx/>
              <a:buFontTx/>
              <a:buNone/>
              <a:defRPr b="1" sz="2400"/>
            </a:lvl3pPr>
            <a:lvl4pPr marL="0" indent="1371600">
              <a:spcBef>
                <a:spcPts val="500"/>
              </a:spcBef>
              <a:buSzTx/>
              <a:buFontTx/>
              <a:buNone/>
              <a:defRPr b="1" sz="2400"/>
            </a:lvl4pPr>
            <a:lvl5pPr marL="0" indent="1828800">
              <a:spcBef>
                <a:spcPts val="500"/>
              </a:spcBef>
              <a:buSzTx/>
              <a:buFontTx/>
              <a:buNone/>
              <a:defRPr b="1" sz="2400"/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9" name="Text Placeholder 4"/>
          <p:cNvSpPr/>
          <p:nvPr>
            <p:ph type="body" sz="quarter" idx="21"/>
          </p:nvPr>
        </p:nvSpPr>
        <p:spPr>
          <a:xfrm>
            <a:off x="4645025" y="1535112"/>
            <a:ext cx="4041775" cy="639763"/>
          </a:xfrm>
          <a:prstGeom prst="rect">
            <a:avLst/>
          </a:prstGeom>
        </p:spPr>
        <p:txBody>
          <a:bodyPr anchor="b"/>
          <a:lstStyle/>
          <a:p>
            <a:pPr marL="0" indent="0">
              <a:spcBef>
                <a:spcPts val="500"/>
              </a:spcBef>
              <a:buSzTx/>
              <a:buFontTx/>
              <a:buNone/>
              <a:defRPr b="1" sz="2400"/>
            </a:pPr>
          </a:p>
        </p:txBody>
      </p:sp>
      <p:sp>
        <p:nvSpPr>
          <p:cNvPr id="50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Title Text"/>
          <p:cNvSpPr txBox="1"/>
          <p:nvPr>
            <p:ph type="title"/>
          </p:nvPr>
        </p:nvSpPr>
        <p:spPr>
          <a:xfrm>
            <a:off x="457200" y="274638"/>
            <a:ext cx="8229600" cy="1143001"/>
          </a:xfrm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58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Title Text"/>
          <p:cNvSpPr txBox="1"/>
          <p:nvPr>
            <p:ph type="title"/>
          </p:nvPr>
        </p:nvSpPr>
        <p:spPr>
          <a:xfrm>
            <a:off x="457200" y="273050"/>
            <a:ext cx="3008314" cy="1162050"/>
          </a:xfrm>
          <a:prstGeom prst="rect">
            <a:avLst/>
          </a:prstGeom>
        </p:spPr>
        <p:txBody>
          <a:bodyPr anchor="b"/>
          <a:lstStyle>
            <a:lvl1pPr algn="l">
              <a:defRPr b="1" sz="2000"/>
            </a:lvl1pPr>
          </a:lstStyle>
          <a:p>
            <a:pPr/>
            <a:r>
              <a:t>Title Text</a:t>
            </a:r>
          </a:p>
        </p:txBody>
      </p:sp>
      <p:sp>
        <p:nvSpPr>
          <p:cNvPr id="73" name="Body Level One…"/>
          <p:cNvSpPr txBox="1"/>
          <p:nvPr>
            <p:ph type="body" sz="half"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/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74" name="Text Placeholder 3"/>
          <p:cNvSpPr/>
          <p:nvPr>
            <p:ph type="body" sz="quarter" idx="21"/>
          </p:nvPr>
        </p:nvSpPr>
        <p:spPr>
          <a:xfrm>
            <a:off x="457199" y="1435100"/>
            <a:ext cx="3008315" cy="4691063"/>
          </a:xfrm>
          <a:prstGeom prst="rect">
            <a:avLst/>
          </a:prstGeom>
        </p:spPr>
        <p:txBody>
          <a:bodyPr/>
          <a:lstStyle/>
          <a:p>
            <a:pPr marL="0" indent="0">
              <a:spcBef>
                <a:spcPts val="300"/>
              </a:spcBef>
              <a:buSzTx/>
              <a:buFontTx/>
              <a:buNone/>
              <a:defRPr sz="1400"/>
            </a:pPr>
          </a:p>
        </p:txBody>
      </p:sp>
      <p:sp>
        <p:nvSpPr>
          <p:cNvPr id="75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Title Text"/>
          <p:cNvSpPr txBox="1"/>
          <p:nvPr>
            <p:ph type="title"/>
          </p:nvPr>
        </p:nvSpPr>
        <p:spPr>
          <a:xfrm>
            <a:off x="1792288" y="4800600"/>
            <a:ext cx="5486401" cy="566738"/>
          </a:xfrm>
          <a:prstGeom prst="rect">
            <a:avLst/>
          </a:prstGeom>
        </p:spPr>
        <p:txBody>
          <a:bodyPr anchor="b"/>
          <a:lstStyle>
            <a:lvl1pPr algn="l">
              <a:defRPr b="1" sz="2000"/>
            </a:lvl1pPr>
          </a:lstStyle>
          <a:p>
            <a:pPr/>
            <a:r>
              <a:t>Title Text</a:t>
            </a:r>
          </a:p>
        </p:txBody>
      </p:sp>
      <p:sp>
        <p:nvSpPr>
          <p:cNvPr id="83" name="Picture Placeholder 2"/>
          <p:cNvSpPr/>
          <p:nvPr>
            <p:ph type="pic" sz="quarter" idx="21"/>
          </p:nvPr>
        </p:nvSpPr>
        <p:spPr>
          <a:xfrm>
            <a:off x="1792288" y="612775"/>
            <a:ext cx="5486401" cy="4114800"/>
          </a:xfrm>
          <a:prstGeom prst="rect">
            <a:avLst/>
          </a:prstGeom>
        </p:spPr>
        <p:txBody>
          <a:bodyPr lIns="91439" rIns="91439">
            <a:noAutofit/>
          </a:bodyPr>
          <a:lstStyle/>
          <a:p>
            <a:pPr/>
          </a:p>
        </p:txBody>
      </p:sp>
      <p:sp>
        <p:nvSpPr>
          <p:cNvPr id="84" name="Body Level One…"/>
          <p:cNvSpPr txBox="1"/>
          <p:nvPr>
            <p:ph type="body" sz="quarter" idx="1"/>
          </p:nvPr>
        </p:nvSpPr>
        <p:spPr>
          <a:xfrm>
            <a:off x="1792288" y="5367337"/>
            <a:ext cx="5486401" cy="804863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300"/>
              </a:spcBef>
              <a:buSzTx/>
              <a:buFontTx/>
              <a:buNone/>
              <a:defRPr sz="1400"/>
            </a:lvl1pPr>
            <a:lvl2pPr marL="0" indent="457200">
              <a:spcBef>
                <a:spcPts val="300"/>
              </a:spcBef>
              <a:buSzTx/>
              <a:buFontTx/>
              <a:buNone/>
              <a:defRPr sz="1400"/>
            </a:lvl2pPr>
            <a:lvl3pPr marL="0" indent="914400">
              <a:spcBef>
                <a:spcPts val="300"/>
              </a:spcBef>
              <a:buSzTx/>
              <a:buFontTx/>
              <a:buNone/>
              <a:defRPr sz="1400"/>
            </a:lvl3pPr>
            <a:lvl4pPr marL="0" indent="1371600">
              <a:spcBef>
                <a:spcPts val="300"/>
              </a:spcBef>
              <a:buSzTx/>
              <a:buFontTx/>
              <a:buNone/>
              <a:defRPr sz="1400"/>
            </a:lvl4pPr>
            <a:lvl5pPr marL="0" indent="1828800">
              <a:spcBef>
                <a:spcPts val="300"/>
              </a:spcBef>
              <a:buSzTx/>
              <a:buFontTx/>
              <a:buNone/>
              <a:defRPr sz="1400"/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85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Text"/>
          <p:cNvSpPr txBox="1"/>
          <p:nvPr>
            <p:ph type="title"/>
          </p:nvPr>
        </p:nvSpPr>
        <p:spPr>
          <a:xfrm>
            <a:off x="812800" y="122766"/>
            <a:ext cx="14630400" cy="201083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 anchor="ctr">
            <a:normAutofit fontScale="100000" lnSpcReduction="0"/>
          </a:bodyPr>
          <a:lstStyle/>
          <a:p>
            <a:pPr/>
            <a:r>
              <a:t>Title Text</a:t>
            </a:r>
          </a:p>
        </p:txBody>
      </p:sp>
      <p:sp>
        <p:nvSpPr>
          <p:cNvPr id="3" name="Body Level One…"/>
          <p:cNvSpPr txBox="1"/>
          <p:nvPr>
            <p:ph type="body" idx="1"/>
          </p:nvPr>
        </p:nvSpPr>
        <p:spPr>
          <a:xfrm>
            <a:off x="812800" y="2133600"/>
            <a:ext cx="14630400" cy="70104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normAutofit fontScale="100000" lnSpcReduction="0"/>
          </a:bodyPr>
          <a:lstStyle/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" name="Slide Number"/>
          <p:cNvSpPr txBox="1"/>
          <p:nvPr>
            <p:ph type="sldNum" sz="quarter" idx="2"/>
          </p:nvPr>
        </p:nvSpPr>
        <p:spPr>
          <a:xfrm>
            <a:off x="8428176" y="6414760"/>
            <a:ext cx="258624" cy="248305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 anchor="ctr">
            <a:spAutoFit/>
          </a:bodyPr>
          <a:lstStyle>
            <a:lvl1pPr algn="r">
              <a:defRPr sz="1200">
                <a:solidFill>
                  <a:srgbClr val="888888"/>
                </a:solidFill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</p:sldLayoutIdLst>
  <p:transition xmlns:p14="http://schemas.microsoft.com/office/powerpoint/2010/main" spd="med" advClick="1"/>
  <p:txStyles>
    <p:titleStyle>
      <a:lvl1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1pPr>
      <a:lvl2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2pPr>
      <a:lvl3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3pPr>
      <a:lvl4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4pPr>
      <a:lvl5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5pPr>
      <a:lvl6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6pPr>
      <a:lvl7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7pPr>
      <a:lvl8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8pPr>
      <a:lvl9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9pPr>
    </p:titleStyle>
    <p:bodyStyle>
      <a:lvl1pPr marL="342900" marR="0" indent="-342900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•"/>
        <a:tabLst/>
        <a:defRPr b="0" baseline="0" cap="none" i="0" spc="0" strike="noStrike" sz="3200" u="none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1pPr>
      <a:lvl2pPr marL="783771" marR="0" indent="-326571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–"/>
        <a:tabLst/>
        <a:defRPr b="0" baseline="0" cap="none" i="0" spc="0" strike="noStrike" sz="3200" u="none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2pPr>
      <a:lvl3pPr marL="1219200" marR="0" indent="-304800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•"/>
        <a:tabLst/>
        <a:defRPr b="0" baseline="0" cap="none" i="0" spc="0" strike="noStrike" sz="3200" u="none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3pPr>
      <a:lvl4pPr marL="1737360" marR="0" indent="-365760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–"/>
        <a:tabLst/>
        <a:defRPr b="0" baseline="0" cap="none" i="0" spc="0" strike="noStrike" sz="3200" u="none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4pPr>
      <a:lvl5pPr marL="2194560" marR="0" indent="-365760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»"/>
        <a:tabLst/>
        <a:defRPr b="0" baseline="0" cap="none" i="0" spc="0" strike="noStrike" sz="3200" u="none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5pPr>
      <a:lvl6pPr marL="2651760" marR="0" indent="-365760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•"/>
        <a:tabLst/>
        <a:defRPr b="0" baseline="0" cap="none" i="0" spc="0" strike="noStrike" sz="3200" u="none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6pPr>
      <a:lvl7pPr marL="3108960" marR="0" indent="-365760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•"/>
        <a:tabLst/>
        <a:defRPr b="0" baseline="0" cap="none" i="0" spc="0" strike="noStrike" sz="3200" u="none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7pPr>
      <a:lvl8pPr marL="3566159" marR="0" indent="-365759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•"/>
        <a:tabLst/>
        <a:defRPr b="0" baseline="0" cap="none" i="0" spc="0" strike="noStrike" sz="3200" u="none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8pPr>
      <a:lvl9pPr marL="4023359" marR="0" indent="-365759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•"/>
        <a:tabLst/>
        <a:defRPr b="0" baseline="0" cap="none" i="0" spc="0" strike="noStrike" sz="3200" u="none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9pPr>
    </p:bodyStyle>
    <p:otherStyle>
      <a:lvl1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1pPr>
      <a:lvl2pPr marL="0" marR="0" indent="4572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2pPr>
      <a:lvl3pPr marL="0" marR="0" indent="9144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3pPr>
      <a:lvl4pPr marL="0" marR="0" indent="13716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4pPr>
      <a:lvl5pPr marL="0" marR="0" indent="18288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5pPr>
      <a:lvl6pPr marL="0" marR="0" indent="22860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6pPr>
      <a:lvl7pPr marL="0" marR="0" indent="27432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7pPr>
      <a:lvl8pPr marL="0" marR="0" indent="32004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8pPr>
      <a:lvl9pPr marL="0" marR="0" indent="36576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9pPr>
    </p:otherStyle>
  </p:txStyles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
</file>

<file path=ppt/slides/_rels/slide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Relationship Id="rId3" Type="http://schemas.openxmlformats.org/officeDocument/2006/relationships/image" Target="../media/image2.png"/></Relationships>

</file>

<file path=ppt/slides/_rels/slide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png"/><Relationship Id="rId3" Type="http://schemas.openxmlformats.org/officeDocument/2006/relationships/image" Target="../media/image2.png"/></Relationships>

</file>

<file path=ppt/slides/_rels/slide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png"/><Relationship Id="rId3" Type="http://schemas.openxmlformats.org/officeDocument/2006/relationships/image" Target="../media/image2.png"/></Relationships>

</file>

<file path=ppt/slides/_rels/slide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png"/><Relationship Id="rId3" Type="http://schemas.openxmlformats.org/officeDocument/2006/relationships/image" Target="../media/image2.png"/></Relationships>

</file>

<file path=ppt/slides/_rels/slide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png"/><Relationship Id="rId3" Type="http://schemas.openxmlformats.org/officeDocument/2006/relationships/image" Target="../media/image2.png"/></Relationships>

</file>

<file path=ppt/slides/_rels/slide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png"/><Relationship Id="rId3" Type="http://schemas.openxmlformats.org/officeDocument/2006/relationships/image" Target="../media/image2.png"/></Relationships>

</file>

<file path=ppt/slides/_rels/slide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png"/><Relationship Id="rId3" Type="http://schemas.openxmlformats.org/officeDocument/2006/relationships/image" Target="../media/image2.png"/></Relationships>

</file>

<file path=ppt/slides/_rels/slide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png"/><Relationship Id="rId3" Type="http://schemas.openxmlformats.org/officeDocument/2006/relationships/image" Target="../media/image2.png"/></Relationships>

</file>

<file path=ppt/slides/_rels/slide1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png"/><Relationship Id="rId3" Type="http://schemas.openxmlformats.org/officeDocument/2006/relationships/image" Target="../media/image2.png"/></Relationships>

</file>

<file path=ppt/slides/_rels/slide1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png"/><Relationship Id="rId3" Type="http://schemas.openxmlformats.org/officeDocument/2006/relationships/image" Target="../media/image2.png"/></Relationships>

</file>

<file path=ppt/slides/_rels/slide1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png"/><Relationship Id="rId3" Type="http://schemas.openxmlformats.org/officeDocument/2006/relationships/image" Target="../media/image2.png"/></Relationships>

</file>

<file path=ppt/slides/_rels/slide1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png"/><Relationship Id="rId3" Type="http://schemas.openxmlformats.org/officeDocument/2006/relationships/image" Target="../media/image2.png"/></Relationships>

</file>

<file path=ppt/slides/_rels/slide1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png"/><Relationship Id="rId3" Type="http://schemas.openxmlformats.org/officeDocument/2006/relationships/image" Target="../media/image2.png"/></Relationships>

</file>

<file path=ppt/slides/_rels/slide1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6.png"/><Relationship Id="rId3" Type="http://schemas.openxmlformats.org/officeDocument/2006/relationships/image" Target="../media/image2.png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4" name="Picture 2" descr="Picture 2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  <a:ln w="12700">
            <a:miter lim="400000"/>
          </a:ln>
        </p:spPr>
      </p:pic>
      <p:pic>
        <p:nvPicPr>
          <p:cNvPr id="95" name="Image" descr="Image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14301813" y="61017"/>
            <a:ext cx="1888660" cy="1777982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7" name="Picture 2" descr="Picture 2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  <a:ln w="12700">
            <a:miter lim="400000"/>
          </a:ln>
        </p:spPr>
      </p:pic>
      <p:pic>
        <p:nvPicPr>
          <p:cNvPr id="98" name="Image" descr="Image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13625861" y="218996"/>
            <a:ext cx="1869506" cy="1759951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0" name="Picture 2" descr="Picture 2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  <a:ln w="12700">
            <a:miter lim="400000"/>
          </a:ln>
        </p:spPr>
      </p:pic>
      <p:pic>
        <p:nvPicPr>
          <p:cNvPr id="101" name="Image" descr="Image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14857417" y="13623"/>
            <a:ext cx="1412045" cy="1329298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" name="Picture 2" descr="Picture 2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  <a:ln w="12700">
            <a:miter lim="400000"/>
          </a:ln>
        </p:spPr>
      </p:pic>
      <p:pic>
        <p:nvPicPr>
          <p:cNvPr id="104" name="Image" descr="Image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14794226" y="13623"/>
            <a:ext cx="1412045" cy="1329298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6" name="Picture 2" descr="Picture 2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  <a:ln w="12700">
            <a:miter lim="400000"/>
          </a:ln>
        </p:spPr>
      </p:pic>
      <p:pic>
        <p:nvPicPr>
          <p:cNvPr id="107" name="Image" descr="Image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13838725" y="282187"/>
            <a:ext cx="1625046" cy="1529817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9" name="Picture 2" descr="Picture 2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  <a:ln w="12700">
            <a:miter lim="400000"/>
          </a:ln>
        </p:spPr>
      </p:pic>
      <p:pic>
        <p:nvPicPr>
          <p:cNvPr id="110" name="Image" descr="Image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14351885" y="142931"/>
            <a:ext cx="1627095" cy="1531745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" name="Picture 2" descr="Picture 2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  <a:ln w="12700">
            <a:miter lim="400000"/>
          </a:ln>
        </p:spPr>
      </p:pic>
      <p:pic>
        <p:nvPicPr>
          <p:cNvPr id="113" name="Image" descr="Image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14275483" y="329581"/>
            <a:ext cx="1757011" cy="1654048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5" name="Picture 2" descr="Picture 2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  <a:ln w="12700">
            <a:miter lim="400000"/>
          </a:ln>
        </p:spPr>
      </p:pic>
      <p:pic>
        <p:nvPicPr>
          <p:cNvPr id="116" name="Image" descr="Image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14794226" y="92613"/>
            <a:ext cx="1412045" cy="1329298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8" name="Picture 2" descr="Picture 2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  <a:ln w="12700">
            <a:miter lim="400000"/>
          </a:ln>
        </p:spPr>
      </p:pic>
      <p:pic>
        <p:nvPicPr>
          <p:cNvPr id="119" name="Image" descr="Image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14652045" y="61017"/>
            <a:ext cx="1412045" cy="1329298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1" name="Picture 2" descr="Picture 2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  <a:ln w="12700">
            <a:miter lim="400000"/>
          </a:ln>
        </p:spPr>
      </p:pic>
      <p:pic>
        <p:nvPicPr>
          <p:cNvPr id="122" name="Image" descr="Image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14399279" y="171602"/>
            <a:ext cx="1412045" cy="1329298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4" name="Picture 2" descr="Picture 2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  <a:ln w="12700">
            <a:miter lim="400000"/>
          </a:ln>
        </p:spPr>
      </p:pic>
      <p:pic>
        <p:nvPicPr>
          <p:cNvPr id="125" name="Image" descr="Image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14272896" y="218996"/>
            <a:ext cx="1412045" cy="1329298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7" name="Picture 2" descr="Picture 2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  <a:ln w="12700">
            <a:miter lim="400000"/>
          </a:ln>
        </p:spPr>
      </p:pic>
      <p:pic>
        <p:nvPicPr>
          <p:cNvPr id="128" name="Image" descr="Image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39022" y="7691384"/>
            <a:ext cx="1412046" cy="1329298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0" name="Picture 2" descr="Picture 2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  <a:ln w="12700">
            <a:miter lim="400000"/>
          </a:ln>
        </p:spPr>
      </p:pic>
      <p:pic>
        <p:nvPicPr>
          <p:cNvPr id="131" name="Image" descr="Image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39022" y="7691384"/>
            <a:ext cx="1412046" cy="1329298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" name="Picture 2" descr="Picture 2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  <a:ln w="12700">
            <a:miter lim="400000"/>
          </a:ln>
        </p:spPr>
      </p:pic>
      <p:pic>
        <p:nvPicPr>
          <p:cNvPr id="134" name="Image" descr="Image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14241300" y="7075268"/>
            <a:ext cx="1412045" cy="1329298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6" name="Picture 2" descr="Picture 2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  <a:ln w="12700">
            <a:miter lim="400000"/>
          </a:ln>
        </p:spPr>
      </p:pic>
      <p:pic>
        <p:nvPicPr>
          <p:cNvPr id="137" name="Image" descr="Image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70618" y="7786171"/>
            <a:ext cx="1412045" cy="1329298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 Them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FF00FF"/>
      </a:folHlink>
    </a:clrScheme>
    <a:fontScheme name="Office Theme">
      <a:majorFont>
        <a:latin typeface="Helvetica"/>
        <a:ea typeface="Helvetica"/>
        <a:cs typeface="Helvetica"/>
      </a:majorFont>
      <a:minorFont>
        <a:latin typeface="Calibri"/>
        <a:ea typeface="Calibri"/>
        <a:cs typeface="Calibri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sx="100000" sy="100000" kx="0" ky="0" algn="b" rotWithShape="0" blurRad="38100" dist="23000" dir="5400000">
              <a:srgbClr val="000000">
                <a:alpha val="35000"/>
              </a:srgbClr>
            </a:outerShdw>
          </a:effectLst>
        </a:effectStyle>
        <a:effectStyle>
          <a:effectLst>
            <a:outerShdw sx="100000" sy="100000" kx="0" ky="0" algn="b" rotWithShape="0" blurRad="38100" dist="23000" dir="5400000">
              <a:srgbClr val="000000">
                <a:alpha val="35000"/>
              </a:srgbClr>
            </a:outerShdw>
          </a:effectLst>
        </a:effectStyle>
        <a:effectStyle>
          <a:effectLst>
            <a:outerShdw sx="100000" sy="100000" kx="0" ky="0" algn="b" rotWithShape="0" blurRad="38100" dist="20000" dir="5400000">
              <a:srgbClr val="000000">
                <a:alpha val="38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>
          <a:outerShdw sx="100000" sy="100000" kx="0" ky="0" algn="b" rotWithShape="0" blurRad="38100" dist="23000" dir="5400000">
            <a:srgbClr val="000000">
              <a:alpha val="35000"/>
            </a:srgbClr>
          </a:outerShdw>
        </a:effectLst>
        <a:sp3d/>
      </a:spPr>
      <a:bodyPr rot="0" spcFirstLastPara="1" vertOverflow="overflow" horzOverflow="overflow" vert="horz" wrap="square" lIns="45719" tIns="45719" rIns="45719" bIns="45719" numCol="1" spcCol="38100" rtlCol="0" anchor="ctr" upright="0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>
          <a:outerShdw sx="100000" sy="100000" kx="0" ky="0" algn="b" rotWithShape="0" blurRad="38100" dist="20000" dir="5400000">
            <a:srgbClr val="000000">
              <a:alpha val="38000"/>
            </a:srgbClr>
          </a:outerShdw>
        </a:effectLst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 upright="0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Office Them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FF00FF"/>
      </a:folHlink>
    </a:clrScheme>
    <a:fontScheme name="Office Theme">
      <a:majorFont>
        <a:latin typeface="Helvetica"/>
        <a:ea typeface="Helvetica"/>
        <a:cs typeface="Helvetica"/>
      </a:majorFont>
      <a:minorFont>
        <a:latin typeface="Calibri"/>
        <a:ea typeface="Calibri"/>
        <a:cs typeface="Calibri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sx="100000" sy="100000" kx="0" ky="0" algn="b" rotWithShape="0" blurRad="38100" dist="23000" dir="5400000">
              <a:srgbClr val="000000">
                <a:alpha val="35000"/>
              </a:srgbClr>
            </a:outerShdw>
          </a:effectLst>
        </a:effectStyle>
        <a:effectStyle>
          <a:effectLst>
            <a:outerShdw sx="100000" sy="100000" kx="0" ky="0" algn="b" rotWithShape="0" blurRad="38100" dist="23000" dir="5400000">
              <a:srgbClr val="000000">
                <a:alpha val="35000"/>
              </a:srgbClr>
            </a:outerShdw>
          </a:effectLst>
        </a:effectStyle>
        <a:effectStyle>
          <a:effectLst>
            <a:outerShdw sx="100000" sy="100000" kx="0" ky="0" algn="b" rotWithShape="0" blurRad="38100" dist="20000" dir="5400000">
              <a:srgbClr val="000000">
                <a:alpha val="38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>
          <a:outerShdw sx="100000" sy="100000" kx="0" ky="0" algn="b" rotWithShape="0" blurRad="38100" dist="23000" dir="5400000">
            <a:srgbClr val="000000">
              <a:alpha val="35000"/>
            </a:srgbClr>
          </a:outerShdw>
        </a:effectLst>
        <a:sp3d/>
      </a:spPr>
      <a:bodyPr rot="0" spcFirstLastPara="1" vertOverflow="overflow" horzOverflow="overflow" vert="horz" wrap="square" lIns="45719" tIns="45719" rIns="45719" bIns="45719" numCol="1" spcCol="38100" rtlCol="0" anchor="ctr" upright="0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>
          <a:outerShdw sx="100000" sy="100000" kx="0" ky="0" algn="b" rotWithShape="0" blurRad="38100" dist="20000" dir="5400000">
            <a:srgbClr val="000000">
              <a:alpha val="38000"/>
            </a:srgbClr>
          </a:outerShdw>
        </a:effectLst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 upright="0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9B2203B17F16D040A1E444A021DFF119" ma:contentTypeVersion="13" ma:contentTypeDescription="Create a new document." ma:contentTypeScope="" ma:versionID="cc17463928f62ac6b500ec925c92e8d1">
  <xsd:schema xmlns:xsd="http://www.w3.org/2001/XMLSchema" xmlns:xs="http://www.w3.org/2001/XMLSchema" xmlns:p="http://schemas.microsoft.com/office/2006/metadata/properties" xmlns:ns2="05ef24fd-2dda-45b0-83fd-a9e6f5cd7406" xmlns:ns3="9cf1f23c-94c0-4dcc-a7fa-999e323c9245" targetNamespace="http://schemas.microsoft.com/office/2006/metadata/properties" ma:root="true" ma:fieldsID="05921d15376b1b1f397b924ddace88f1" ns2:_="" ns3:_="">
    <xsd:import namespace="05ef24fd-2dda-45b0-83fd-a9e6f5cd7406"/>
    <xsd:import namespace="9cf1f23c-94c0-4dcc-a7fa-999e323c9245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DateTaken" minOccurs="0"/>
                <xsd:element ref="ns2:MediaServiceObjectDetectorVersions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5ef24fd-2dda-45b0-83fd-a9e6f5cd7406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1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ObjectDetectorVersions" ma:index="12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5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7" nillable="true" ma:taxonomy="true" ma:internalName="lcf76f155ced4ddcb4097134ff3c332f" ma:taxonomyFieldName="MediaServiceImageTags" ma:displayName="Image Tags" ma:readOnly="false" ma:fieldId="{5cf76f15-5ced-4ddc-b409-7134ff3c332f}" ma:taxonomyMulti="true" ma:sspId="010ffe1f-c839-4a66-9ae8-9a2945e4919f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9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20" nillable="true" ma:displayName="Location" ma:indexed="true" ma:internalName="MediaServiceLocatio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cf1f23c-94c0-4dcc-a7fa-999e323c9245" elementFormDefault="qualified">
    <xsd:import namespace="http://schemas.microsoft.com/office/2006/documentManagement/types"/>
    <xsd:import namespace="http://schemas.microsoft.com/office/infopath/2007/PartnerControls"/>
    <xsd:element name="TaxCatchAll" ma:index="18" nillable="true" ma:displayName="Taxonomy Catch All Column" ma:hidden="true" ma:list="{1c3438c5-9aa0-4ee5-85a2-9e811049bc4c}" ma:internalName="TaxCatchAll" ma:showField="CatchAllData" ma:web="9cf1f23c-94c0-4dcc-a7fa-999e323c9245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05ef24fd-2dda-45b0-83fd-a9e6f5cd7406">
      <Terms xmlns="http://schemas.microsoft.com/office/infopath/2007/PartnerControls"/>
    </lcf76f155ced4ddcb4097134ff3c332f>
    <TaxCatchAll xmlns="9cf1f23c-94c0-4dcc-a7fa-999e323c9245" xsi:nil="true"/>
  </documentManagement>
</p:properties>
</file>

<file path=customXml/itemProps1.xml><?xml version="1.0" encoding="utf-8"?>
<ds:datastoreItem xmlns:ds="http://schemas.openxmlformats.org/officeDocument/2006/customXml" ds:itemID="{51CE8A15-AAAD-4B55-B1D8-C68EBB6B9964}"/>
</file>

<file path=customXml/itemProps2.xml><?xml version="1.0" encoding="utf-8"?>
<ds:datastoreItem xmlns:ds="http://schemas.openxmlformats.org/officeDocument/2006/customXml" ds:itemID="{9FE80D37-61FC-4DF5-9BC6-9131836D8D7B}"/>
</file>

<file path=customXml/itemProps3.xml><?xml version="1.0" encoding="utf-8"?>
<ds:datastoreItem xmlns:ds="http://schemas.openxmlformats.org/officeDocument/2006/customXml" ds:itemID="{D92C776A-5A68-44E8-AAB3-BB5AD16A3EE0}"/>
</file>

<file path=docProps/app.xml><?xml version="1.0" encoding="utf-8"?>
<Properties xmlns="http://schemas.openxmlformats.org/officeDocument/2006/extended-properties" xmlns:vt="http://schemas.openxmlformats.org/officeDocument/2006/docPropsVTypes"/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/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0x0101009B2203B17F16D040A1E444A021DFF119</vt:lpwstr>
  </property>
</Properties>
</file>